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70" autoAdjust="0"/>
    <p:restoredTop sz="94694"/>
  </p:normalViewPr>
  <p:slideViewPr>
    <p:cSldViewPr>
      <p:cViewPr varScale="1">
        <p:scale>
          <a:sx n="86" d="100"/>
          <a:sy n="86" d="100"/>
        </p:scale>
        <p:origin x="174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07T07:17:14.71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24089,'25375'0'0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65D8E-6C59-4B5D-8C75-4A4E683179B8}" type="datetimeFigureOut">
              <a:rPr lang="en-IN" smtClean="0"/>
              <a:t>21-08-2026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E0E0A1-B34B-4A9F-AD01-333E431980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10547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0E0A1-B34B-4A9F-AD01-333E43198088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0781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D2D-A1A7-4A5B-9CA3-E4ACD93CA21E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FC76E-4D94-4F99-8814-F673C39F9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D2D-A1A7-4A5B-9CA3-E4ACD93CA21E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FC76E-4D94-4F99-8814-F673C39F9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D2D-A1A7-4A5B-9CA3-E4ACD93CA21E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FC76E-4D94-4F99-8814-F673C39F9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D2D-A1A7-4A5B-9CA3-E4ACD93CA21E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FC76E-4D94-4F99-8814-F673C39F9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D2D-A1A7-4A5B-9CA3-E4ACD93CA21E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FC76E-4D94-4F99-8814-F673C39F9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D2D-A1A7-4A5B-9CA3-E4ACD93CA21E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FC76E-4D94-4F99-8814-F673C39F9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D2D-A1A7-4A5B-9CA3-E4ACD93CA21E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FC76E-4D94-4F99-8814-F673C39F9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D2D-A1A7-4A5B-9CA3-E4ACD93CA21E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FC76E-4D94-4F99-8814-F673C39F9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D2D-A1A7-4A5B-9CA3-E4ACD93CA21E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FC76E-4D94-4F99-8814-F673C39F9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D2D-A1A7-4A5B-9CA3-E4ACD93CA21E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FC76E-4D94-4F99-8814-F673C39F9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0D2D-A1A7-4A5B-9CA3-E4ACD93CA21E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FC76E-4D94-4F99-8814-F673C39F9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alpha val="6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F0D2D-A1A7-4A5B-9CA3-E4ACD93CA21E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FC76E-4D94-4F99-8814-F673C39F937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14282" y="1160181"/>
            <a:ext cx="2000264" cy="305716"/>
          </a:xfrm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/>
            <a:r>
              <a:rPr lang="en-US" sz="18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14281" y="1465898"/>
            <a:ext cx="2000265" cy="5001810"/>
          </a:xfrm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 –  Times New Roman – 12</a:t>
            </a:r>
          </a:p>
          <a:p>
            <a:pPr>
              <a:buFont typeface="Wingdings" pitchFamily="2" charset="2"/>
              <a:buChar char="§"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can adjust spacing depending on content</a:t>
            </a:r>
          </a:p>
          <a:p>
            <a:pPr>
              <a:buFont typeface="Wingdings" pitchFamily="2" charset="2"/>
              <a:buChar char="§"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2284472" y="1165037"/>
            <a:ext cx="2358965" cy="305717"/>
          </a:xfrm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1800" b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History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2284473" y="1481404"/>
            <a:ext cx="2358965" cy="4986304"/>
          </a:xfrm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endParaRPr lang="en-US" sz="1400" b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 –  Times New Roman – 12</a:t>
            </a:r>
          </a:p>
          <a:p>
            <a:pPr>
              <a:buNone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can adjust spacing depending on content</a:t>
            </a:r>
          </a:p>
        </p:txBody>
      </p:sp>
      <p:sp>
        <p:nvSpPr>
          <p:cNvPr id="9" name="Text Placeholder 6"/>
          <p:cNvSpPr txBox="1">
            <a:spLocks/>
          </p:cNvSpPr>
          <p:nvPr/>
        </p:nvSpPr>
        <p:spPr>
          <a:xfrm>
            <a:off x="4702109" y="1182892"/>
            <a:ext cx="2143139" cy="276806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kumimoji="0" lang="en-US" sz="14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7"/>
          <p:cNvSpPr txBox="1">
            <a:spLocks/>
          </p:cNvSpPr>
          <p:nvPr/>
        </p:nvSpPr>
        <p:spPr>
          <a:xfrm>
            <a:off x="4689346" y="1502292"/>
            <a:ext cx="2143139" cy="4965416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buFont typeface="Wingdings" pitchFamily="2" charset="2"/>
              <a:buChar char="§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 –  Times New Roman – 12</a:t>
            </a:r>
          </a:p>
          <a:p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You can adjust spacing depending on content</a:t>
            </a:r>
          </a:p>
        </p:txBody>
      </p:sp>
      <p:sp>
        <p:nvSpPr>
          <p:cNvPr id="11" name="Text Placeholder 6"/>
          <p:cNvSpPr txBox="1">
            <a:spLocks/>
          </p:cNvSpPr>
          <p:nvPr/>
        </p:nvSpPr>
        <p:spPr>
          <a:xfrm>
            <a:off x="6857833" y="1188854"/>
            <a:ext cx="2071883" cy="266021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kumimoji="0" lang="en-US" sz="14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ontent Placeholder 7"/>
          <p:cNvSpPr txBox="1">
            <a:spLocks/>
          </p:cNvSpPr>
          <p:nvPr/>
        </p:nvSpPr>
        <p:spPr>
          <a:xfrm>
            <a:off x="6878393" y="1502292"/>
            <a:ext cx="2051325" cy="4965416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buFont typeface="Wingdings" pitchFamily="2" charset="2"/>
              <a:buChar char="§"/>
            </a:pP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Font –  Times New Roman – 12</a:t>
            </a:r>
          </a:p>
          <a:p>
            <a:pPr>
              <a:buFont typeface="Wingdings" pitchFamily="2" charset="2"/>
              <a:buChar char="§"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You can adjust spacing depending on content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437" y="643262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Name (Times new roman 14),  [author 1], [author 2] , [author 3] [Presenting author-  underlined] 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87260" y="328628"/>
            <a:ext cx="7560839" cy="5138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Title font – Times New Roman-  18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71001" y="893294"/>
            <a:ext cx="4374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Department, Institution, City.(Times new roman 14)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86050" y="5061574"/>
            <a:ext cx="1500198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 / Graph/ Image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(Optional)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00629" y="5061574"/>
            <a:ext cx="1500198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 / Graph/ Image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(Optional)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72330" y="4056078"/>
            <a:ext cx="1643074" cy="230832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Bibliography (Compulsory)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 Times New Roman –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adjust spacing depending on content</a:t>
            </a:r>
          </a:p>
          <a:p>
            <a:pPr algn="ctr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463746" y="6527564"/>
            <a:ext cx="43595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Category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Type Here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4282" y="6499800"/>
            <a:ext cx="2071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Poster No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: Type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7E8E52-C5B0-4A0A-E4CB-AFDC450A9A80}"/>
              </a:ext>
            </a:extLst>
          </p:cNvPr>
          <p:cNvSpPr txBox="1"/>
          <p:nvPr/>
        </p:nvSpPr>
        <p:spPr>
          <a:xfrm>
            <a:off x="214282" y="92718"/>
            <a:ext cx="8715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400" b="1" dirty="0">
                <a:latin typeface="Georgia" panose="02040502050405020303" pitchFamily="18" charset="0"/>
              </a:rPr>
              <a:t>47</a:t>
            </a:r>
            <a:r>
              <a:rPr lang="en-IN" sz="1400" b="1" baseline="30000" dirty="0">
                <a:latin typeface="Georgia" panose="02040502050405020303" pitchFamily="18" charset="0"/>
              </a:rPr>
              <a:t>th</a:t>
            </a:r>
            <a:r>
              <a:rPr lang="en-IN" sz="1400" b="1" dirty="0">
                <a:latin typeface="Georgia" panose="02040502050405020303" pitchFamily="18" charset="0"/>
              </a:rPr>
              <a:t> Annual Conference of Maharashtra Chapter:  MAPCON 2026</a:t>
            </a:r>
          </a:p>
          <a:p>
            <a:pPr algn="ctr"/>
            <a:endParaRPr lang="en-US" sz="1400" b="1" dirty="0"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E99532D6-EEE6-F473-4839-3FAC4E328C5B}"/>
                  </a:ext>
                </a:extLst>
              </p14:cNvPr>
              <p14:cNvContentPartPr/>
              <p14:nvPr/>
            </p14:nvContentPartPr>
            <p14:xfrm>
              <a:off x="0" y="471856"/>
              <a:ext cx="9135360" cy="72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E99532D6-EEE6-F473-4839-3FAC4E328C5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6120" y="459616"/>
                <a:ext cx="9147600" cy="252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8E3ADFE7-F8AE-6D41-DF22-C893E0A1536F}"/>
              </a:ext>
            </a:extLst>
          </p:cNvPr>
          <p:cNvSpPr txBox="1"/>
          <p:nvPr/>
        </p:nvSpPr>
        <p:spPr>
          <a:xfrm>
            <a:off x="6786578" y="6506267"/>
            <a:ext cx="2143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IAPM No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: Type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172</Words>
  <Application>Microsoft Office PowerPoint</Application>
  <PresentationFormat>On-screen Show (4:3)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Georgia</vt:lpstr>
      <vt:lpstr>Times New Roman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(FONT – ARIAL)</dc:title>
  <dc:creator>Windows User</dc:creator>
  <cp:lastModifiedBy>DELL</cp:lastModifiedBy>
  <cp:revision>25</cp:revision>
  <dcterms:created xsi:type="dcterms:W3CDTF">2024-09-15T06:44:23Z</dcterms:created>
  <dcterms:modified xsi:type="dcterms:W3CDTF">2026-08-21T05:50:19Z</dcterms:modified>
</cp:coreProperties>
</file>