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868" r:id="rId1"/>
  </p:sldMasterIdLst>
  <p:notesMasterIdLst>
    <p:notesMasterId r:id="rId3"/>
  </p:notesMasterIdLst>
  <p:sldIdLst>
    <p:sldId id="256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" roundtripDataSignature="AMtx7micdEgaYskB2WRCLTiK/migxuFUJ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68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77CE2-4402-942B-FD26-6E29BDAB9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097111"/>
            <a:ext cx="9720675" cy="4558317"/>
          </a:xfrm>
        </p:spPr>
        <p:txBody>
          <a:bodyPr anchor="t">
            <a:normAutofit/>
          </a:bodyPr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F79075-DF30-526B-9548-3F9D7EF9FA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3973" y="7896792"/>
            <a:ext cx="9866289" cy="1502031"/>
          </a:xfrm>
        </p:spPr>
        <p:txBody>
          <a:bodyPr anchor="ctr">
            <a:normAutofit/>
          </a:bodyPr>
          <a:lstStyle>
            <a:lvl1pPr marL="0" indent="0">
              <a:buNone/>
              <a:defRPr sz="27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C3F3D2-CADD-A94F-6739-CCCDA6C6F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0170" y="9639137"/>
            <a:ext cx="6536316" cy="547688"/>
          </a:xfrm>
        </p:spPr>
        <p:txBody>
          <a:bodyPr/>
          <a:lstStyle/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CC541E-3AF5-9564-CE04-E4B86459DB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98283" y="9639137"/>
            <a:ext cx="2147171" cy="547688"/>
          </a:xfrm>
        </p:spPr>
        <p:txBody>
          <a:bodyPr/>
          <a:lstStyle/>
          <a:p>
            <a:fld id="{2ABAD28B-DD56-4B56-883A-96608C765E28}" type="datetimeFigureOut">
              <a:rPr lang="en-US" smtClean="0"/>
              <a:pPr/>
              <a:t>8/21/2026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772A7-7F28-0EB0-D243-BCC6917DA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4028" y="9639137"/>
            <a:ext cx="904671" cy="547688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D3F2A15-2C96-2533-3F11-3EFA30B5671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430001" y="0"/>
            <a:ext cx="6857999" cy="10287000"/>
          </a:xfrm>
          <a:blipFill>
            <a:blip r:embed="rId2">
              <a:alphaModFix amt="70000"/>
            </a:blip>
            <a:stretch>
              <a:fillRect/>
            </a:stretch>
          </a:blipFill>
          <a:effectLst>
            <a:outerShdw blurRad="203200" dist="12700" dir="7800000" algn="r" rotWithShape="0">
              <a:prstClr val="black">
                <a:alpha val="10000"/>
              </a:prstClr>
            </a:outerShdw>
          </a:effectLst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22CE8C-DC47-AF8A-A37E-C04D364B8D63}"/>
              </a:ext>
            </a:extLst>
          </p:cNvPr>
          <p:cNvCxnSpPr>
            <a:cxnSpLocks/>
          </p:cNvCxnSpPr>
          <p:nvPr/>
        </p:nvCxnSpPr>
        <p:spPr>
          <a:xfrm>
            <a:off x="800100" y="9487160"/>
            <a:ext cx="9720675" cy="0"/>
          </a:xfrm>
          <a:prstGeom prst="line">
            <a:avLst/>
          </a:prstGeom>
          <a:ln w="9525">
            <a:solidFill>
              <a:schemeClr val="tx1">
                <a:alpha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35A6ADE-4FF0-6E84-4D25-A3E7A481303D}"/>
              </a:ext>
            </a:extLst>
          </p:cNvPr>
          <p:cNvCxnSpPr>
            <a:cxnSpLocks/>
          </p:cNvCxnSpPr>
          <p:nvPr/>
        </p:nvCxnSpPr>
        <p:spPr>
          <a:xfrm>
            <a:off x="800101" y="7776636"/>
            <a:ext cx="9690764" cy="0"/>
          </a:xfrm>
          <a:prstGeom prst="line">
            <a:avLst/>
          </a:prstGeom>
          <a:ln w="9525">
            <a:solidFill>
              <a:schemeClr val="tx1">
                <a:alpha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B306735-74E7-C788-FB5F-7BC551ED5CDD}"/>
              </a:ext>
            </a:extLst>
          </p:cNvPr>
          <p:cNvCxnSpPr>
            <a:cxnSpLocks/>
          </p:cNvCxnSpPr>
          <p:nvPr/>
        </p:nvCxnSpPr>
        <p:spPr>
          <a:xfrm>
            <a:off x="800100" y="769083"/>
            <a:ext cx="9684614" cy="0"/>
          </a:xfrm>
          <a:prstGeom prst="line">
            <a:avLst/>
          </a:prstGeom>
          <a:ln w="4762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135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0801" y="1037801"/>
            <a:ext cx="8497098" cy="18189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4" name="Picture Placeholder 8">
            <a:extLst>
              <a:ext uri="{FF2B5EF4-FFF2-40B4-BE49-F238E27FC236}">
                <a16:creationId xmlns:a16="http://schemas.microsoft.com/office/drawing/2014/main" id="{38FD2E6A-E1F7-36FC-E50F-AD4CE76910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102" y="800100"/>
            <a:ext cx="7429500" cy="8717892"/>
          </a:xfr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  <a:effectLst>
            <a:outerShdw blurRad="203200" dist="12700" dir="7800000" algn="r" rotWithShape="0">
              <a:prstClr val="black">
                <a:alpha val="10000"/>
              </a:prstClr>
            </a:outerShdw>
          </a:effectLst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0798" y="3011479"/>
            <a:ext cx="8497098" cy="64729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04AB0D3-0312-25C6-7159-3EBA07E82C60}"/>
              </a:ext>
            </a:extLst>
          </p:cNvPr>
          <p:cNvCxnSpPr>
            <a:cxnSpLocks/>
          </p:cNvCxnSpPr>
          <p:nvPr/>
        </p:nvCxnSpPr>
        <p:spPr>
          <a:xfrm>
            <a:off x="9087777" y="795528"/>
            <a:ext cx="8400123" cy="0"/>
          </a:xfrm>
          <a:prstGeom prst="line">
            <a:avLst/>
          </a:prstGeom>
          <a:ln w="9525">
            <a:solidFill>
              <a:schemeClr val="tx1">
                <a:alpha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00311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6957" y="1037800"/>
            <a:ext cx="10020945" cy="182600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7BA63699-2EA2-4B8B-E296-BEF5937412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100" y="800100"/>
            <a:ext cx="5829300" cy="8717886"/>
          </a:xfrm>
          <a:blipFill>
            <a:blip r:embed="rId2">
              <a:alphaModFix amt="70000"/>
            </a:blip>
            <a:stretch>
              <a:fillRect/>
            </a:stretch>
          </a:blipFill>
          <a:effectLst>
            <a:outerShdw blurRad="203200" dist="12700" dir="7800000" algn="r" rotWithShape="0">
              <a:prstClr val="black">
                <a:alpha val="10000"/>
              </a:prstClr>
            </a:outerShdw>
          </a:effectLst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6957" y="3016048"/>
            <a:ext cx="10020945" cy="64708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04AB0D3-0312-25C6-7159-3EBA07E82C60}"/>
              </a:ext>
            </a:extLst>
          </p:cNvPr>
          <p:cNvCxnSpPr>
            <a:cxnSpLocks/>
          </p:cNvCxnSpPr>
          <p:nvPr/>
        </p:nvCxnSpPr>
        <p:spPr>
          <a:xfrm>
            <a:off x="7476145" y="800100"/>
            <a:ext cx="10020947" cy="0"/>
          </a:xfrm>
          <a:prstGeom prst="line">
            <a:avLst/>
          </a:prstGeom>
          <a:ln w="9525">
            <a:solidFill>
              <a:schemeClr val="tx1">
                <a:alpha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4643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339" y="1037801"/>
            <a:ext cx="9996839" cy="182601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326" y="3016049"/>
            <a:ext cx="9992853" cy="64962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7BA63699-2EA2-4B8B-E296-BEF5937412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430000" y="800100"/>
            <a:ext cx="6057900" cy="8686800"/>
          </a:xfrm>
          <a:blipFill>
            <a:blip r:embed="rId2">
              <a:alphaModFix amt="70000"/>
            </a:blip>
            <a:stretch>
              <a:fillRect/>
            </a:stretch>
          </a:blipFill>
          <a:effectLst>
            <a:outerShdw blurRad="203200" dist="12700" dir="7800000" algn="r" rotWithShape="0">
              <a:prstClr val="black">
                <a:alpha val="10000"/>
              </a:prstClr>
            </a:outerShdw>
          </a:effectLst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430001" y="9639137"/>
            <a:ext cx="5330759" cy="547688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A3F4131-F439-B360-2C50-DC4ED02C5AF2}"/>
              </a:ext>
            </a:extLst>
          </p:cNvPr>
          <p:cNvCxnSpPr>
            <a:cxnSpLocks/>
          </p:cNvCxnSpPr>
          <p:nvPr/>
        </p:nvCxnSpPr>
        <p:spPr>
          <a:xfrm>
            <a:off x="774627" y="795528"/>
            <a:ext cx="9851550" cy="0"/>
          </a:xfrm>
          <a:prstGeom prst="line">
            <a:avLst/>
          </a:prstGeom>
          <a:ln w="9525">
            <a:solidFill>
              <a:schemeClr val="tx1">
                <a:alpha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56502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64" y="1037802"/>
            <a:ext cx="6866403" cy="215881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064" y="3316778"/>
            <a:ext cx="6866403" cy="59324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7807F9F-79B5-ED92-41CC-A1D1A8D03E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29600" y="800099"/>
            <a:ext cx="9258300" cy="8686802"/>
          </a:xfrm>
          <a:blipFill>
            <a:blip r:embed="rId2">
              <a:alphaModFix amt="70000"/>
            </a:blip>
            <a:stretch>
              <a:fillRect/>
            </a:stretch>
          </a:blipFill>
          <a:effectLst>
            <a:outerShdw blurRad="203200" dist="12700" dir="7800000" algn="r" rotWithShape="0">
              <a:prstClr val="black">
                <a:alpha val="10000"/>
              </a:prstClr>
            </a:outerShdw>
          </a:effectLst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04AB0D3-0312-25C6-7159-3EBA07E82C60}"/>
              </a:ext>
            </a:extLst>
          </p:cNvPr>
          <p:cNvCxnSpPr>
            <a:cxnSpLocks/>
          </p:cNvCxnSpPr>
          <p:nvPr/>
        </p:nvCxnSpPr>
        <p:spPr>
          <a:xfrm>
            <a:off x="774627" y="795528"/>
            <a:ext cx="6654873" cy="0"/>
          </a:xfrm>
          <a:prstGeom prst="line">
            <a:avLst/>
          </a:prstGeom>
          <a:ln w="9525">
            <a:solidFill>
              <a:schemeClr val="tx1">
                <a:alpha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79573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2833" y="768017"/>
            <a:ext cx="10188104" cy="1889880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29A161C3-930A-50CE-D3B8-C1429E6F24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100" y="800099"/>
            <a:ext cx="5829300" cy="8686802"/>
          </a:xfr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  <a:effectLst>
            <a:outerShdw blurRad="203200" dist="12700" dir="7800000" algn="r" rotWithShape="0">
              <a:prstClr val="black">
                <a:alpha val="10000"/>
              </a:prstClr>
            </a:outerShdw>
          </a:effectLst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2286" y="9639137"/>
            <a:ext cx="6205715" cy="547688"/>
          </a:xfrm>
        </p:spPr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2833" y="3223260"/>
            <a:ext cx="10188104" cy="624355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9C51D6-8120-DE83-0A77-B4C479640664}"/>
              </a:ext>
            </a:extLst>
          </p:cNvPr>
          <p:cNvCxnSpPr>
            <a:cxnSpLocks/>
          </p:cNvCxnSpPr>
          <p:nvPr/>
        </p:nvCxnSpPr>
        <p:spPr>
          <a:xfrm>
            <a:off x="7429500" y="2838881"/>
            <a:ext cx="10058400" cy="0"/>
          </a:xfrm>
          <a:prstGeom prst="line">
            <a:avLst/>
          </a:prstGeom>
          <a:ln w="9525">
            <a:solidFill>
              <a:schemeClr val="tx1">
                <a:alpha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44348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2903" y="1037801"/>
            <a:ext cx="4578855" cy="3017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6BC46AA6-BED0-04C6-38E0-12160144CC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099" y="800101"/>
            <a:ext cx="11501439" cy="8683136"/>
          </a:xfrm>
          <a:blipFill>
            <a:blip r:embed="rId2">
              <a:alphaModFix amt="70000"/>
            </a:blip>
            <a:stretch>
              <a:fillRect/>
            </a:stretch>
          </a:blipFill>
          <a:effectLst>
            <a:outerShdw blurRad="203200" dist="12700" dir="7800000" algn="r" rotWithShape="0">
              <a:prstClr val="black">
                <a:alpha val="1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2903" y="4334772"/>
            <a:ext cx="4578855" cy="5152128"/>
          </a:xfrm>
        </p:spPr>
        <p:txBody>
          <a:bodyPr/>
          <a:lstStyle>
            <a:lvl1pPr marL="0" indent="0">
              <a:buNone/>
              <a:defRPr/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5C6323EE-3C7E-2716-8BD0-C89545F04FC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F01E841F-9F6D-0E74-84D5-4BA2AF78F5C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ACE2DCFD-EFAB-71DF-776D-014822C0ABE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CFBB608-C785-A34D-1B6D-96361A676495}"/>
              </a:ext>
            </a:extLst>
          </p:cNvPr>
          <p:cNvCxnSpPr>
            <a:cxnSpLocks/>
          </p:cNvCxnSpPr>
          <p:nvPr/>
        </p:nvCxnSpPr>
        <p:spPr>
          <a:xfrm>
            <a:off x="13091312" y="800100"/>
            <a:ext cx="4396590" cy="0"/>
          </a:xfrm>
          <a:prstGeom prst="line">
            <a:avLst/>
          </a:prstGeom>
          <a:ln w="9525">
            <a:solidFill>
              <a:schemeClr val="tx1">
                <a:alpha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06287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599" y="7244543"/>
            <a:ext cx="6433577" cy="211974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21FFBA57-7EFE-2CC4-EE45-5F1F633C1A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100" y="800101"/>
            <a:ext cx="16687800" cy="6020828"/>
          </a:xfrm>
          <a:blipFill>
            <a:blip r:embed="rId2">
              <a:alphaModFix amt="70000"/>
            </a:blip>
            <a:stretch>
              <a:fillRect/>
            </a:stretch>
          </a:blipFill>
          <a:effectLst>
            <a:outerShdw blurRad="177800" dir="14400000" sx="98000" sy="98000" algn="r" rotWithShape="0">
              <a:prstClr val="black">
                <a:alpha val="10000"/>
              </a:prstClr>
            </a:outerShdw>
          </a:effectLst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2286" y="9639137"/>
            <a:ext cx="6433577" cy="547688"/>
          </a:xfrm>
        </p:spPr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5669" y="7244543"/>
            <a:ext cx="9832233" cy="2294312"/>
          </a:xfrm>
        </p:spPr>
        <p:txBody>
          <a:bodyPr/>
          <a:lstStyle>
            <a:lvl1pPr marL="0" indent="0">
              <a:buNone/>
              <a:defRPr/>
            </a:lvl1pPr>
            <a:lvl2pPr marL="685800" indent="0">
              <a:buNone/>
              <a:defRPr/>
            </a:lvl2pPr>
            <a:lvl3pPr marL="1371600" indent="0">
              <a:buNone/>
              <a:defRPr/>
            </a:lvl3pPr>
            <a:lvl4pPr marL="2057400" indent="0">
              <a:buNone/>
              <a:defRPr/>
            </a:lvl4pPr>
            <a:lvl5pPr marL="27432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5263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633" y="1037801"/>
            <a:ext cx="6101582" cy="23393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21FFBA57-7EFE-2CC4-EE45-5F1F633C1A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100" y="3782729"/>
            <a:ext cx="5829300" cy="5704172"/>
          </a:xfrm>
          <a:blipFill>
            <a:blip r:embed="rId2">
              <a:alphaModFix amt="70000"/>
            </a:blip>
            <a:stretch>
              <a:fillRect/>
            </a:stretch>
          </a:blipFill>
          <a:effectLst>
            <a:outerShdw blurRad="190500" dir="14400000" algn="r" rotWithShape="0">
              <a:prstClr val="black">
                <a:alpha val="10000"/>
              </a:prstClr>
            </a:outerShdw>
          </a:effectLst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1028" y="1042416"/>
            <a:ext cx="10058400" cy="84444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2286" y="9639137"/>
            <a:ext cx="5977115" cy="547688"/>
          </a:xfrm>
        </p:spPr>
        <p:txBody>
          <a:bodyPr/>
          <a:lstStyle/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8969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9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6443936"/>
            <a:ext cx="6000752" cy="28343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C4C6F3D6-B9C8-D66A-B29A-CE5D5FBDE50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100" y="797837"/>
            <a:ext cx="5829303" cy="5405391"/>
          </a:xfrm>
          <a:blipFill>
            <a:blip r:embed="rId2">
              <a:alphaModFix amt="70000"/>
            </a:blip>
            <a:stretch>
              <a:fillRect/>
            </a:stretch>
          </a:blipFill>
          <a:effectLst>
            <a:outerShdw blurRad="190500" dir="14400000" algn="r" rotWithShape="0">
              <a:prstClr val="black">
                <a:alpha val="10000"/>
              </a:prstClr>
            </a:outerShdw>
          </a:effectLst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9502" y="1042416"/>
            <a:ext cx="10058399" cy="82601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354F31B-6E0C-9ACF-A3B4-2BE5DD2D21D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1D4992A1-A620-24C8-73C6-0C53DD6F386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2384E85-ACDE-270D-7478-1B88F47F14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04AB0D3-0312-25C6-7159-3EBA07E82C60}"/>
              </a:ext>
            </a:extLst>
          </p:cNvPr>
          <p:cNvCxnSpPr>
            <a:cxnSpLocks/>
          </p:cNvCxnSpPr>
          <p:nvPr/>
        </p:nvCxnSpPr>
        <p:spPr>
          <a:xfrm>
            <a:off x="7429502" y="797837"/>
            <a:ext cx="10058399" cy="0"/>
          </a:xfrm>
          <a:prstGeom prst="line">
            <a:avLst/>
          </a:prstGeom>
          <a:ln w="9525">
            <a:solidFill>
              <a:schemeClr val="tx1">
                <a:alpha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04E4891-5C32-2FDE-C242-EDBA3B5D1AC4}"/>
              </a:ext>
            </a:extLst>
          </p:cNvPr>
          <p:cNvCxnSpPr>
            <a:cxnSpLocks/>
          </p:cNvCxnSpPr>
          <p:nvPr/>
        </p:nvCxnSpPr>
        <p:spPr>
          <a:xfrm>
            <a:off x="800099" y="9486900"/>
            <a:ext cx="16687802" cy="0"/>
          </a:xfrm>
          <a:prstGeom prst="line">
            <a:avLst/>
          </a:prstGeom>
          <a:ln w="9525">
            <a:solidFill>
              <a:schemeClr val="tx1">
                <a:alpha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20077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B8561-D435-07DE-2456-79994CDFB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334" y="7611911"/>
            <a:ext cx="16749335" cy="1602351"/>
          </a:xfrm>
        </p:spPr>
        <p:txBody>
          <a:bodyPr anchor="ctr">
            <a:normAutofit/>
          </a:bodyPr>
          <a:lstStyle>
            <a:lvl1pPr algn="ctr">
              <a:defRPr sz="42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Edit Text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42AC33E-6837-F850-DF64-4475DAA059E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4629" y="743750"/>
            <a:ext cx="16738745" cy="6368994"/>
          </a:xfrm>
        </p:spPr>
        <p:txBody>
          <a:bodyPr anchor="ctr">
            <a:normAutofit/>
          </a:bodyPr>
          <a:lstStyle>
            <a:lvl1pPr marL="0" indent="0" algn="ctr">
              <a:lnSpc>
                <a:spcPct val="90000"/>
              </a:lnSpc>
              <a:buNone/>
              <a:defRPr sz="48000" cap="none" baseline="0">
                <a:solidFill>
                  <a:schemeClr val="accent1"/>
                </a:solidFill>
                <a:latin typeface="+mj-lt"/>
              </a:defRPr>
            </a:lvl1pPr>
            <a:lvl2pPr marL="342900" indent="0" algn="ctr">
              <a:lnSpc>
                <a:spcPct val="110000"/>
              </a:lnSpc>
              <a:buNone/>
              <a:defRPr sz="3600" cap="none" baseline="0">
                <a:solidFill>
                  <a:schemeClr val="tx1"/>
                </a:solidFill>
                <a:latin typeface="+mj-lt"/>
              </a:defRPr>
            </a:lvl2pPr>
            <a:lvl3pPr marL="685800" indent="0" algn="ctr">
              <a:lnSpc>
                <a:spcPct val="110000"/>
              </a:lnSpc>
              <a:buNone/>
              <a:defRPr sz="3000" cap="none" baseline="0">
                <a:solidFill>
                  <a:schemeClr val="tx1"/>
                </a:solidFill>
                <a:latin typeface="+mj-lt"/>
              </a:defRPr>
            </a:lvl3pPr>
            <a:lvl4pPr marL="1028700" indent="0" algn="ctr">
              <a:lnSpc>
                <a:spcPct val="110000"/>
              </a:lnSpc>
              <a:buNone/>
              <a:defRPr sz="2700" cap="none" baseline="0">
                <a:solidFill>
                  <a:schemeClr val="tx1"/>
                </a:solidFill>
                <a:latin typeface="+mj-lt"/>
              </a:defRPr>
            </a:lvl4pPr>
            <a:lvl5pPr marL="1371600" indent="0" algn="ctr">
              <a:lnSpc>
                <a:spcPct val="110000"/>
              </a:lnSpc>
              <a:buNone/>
              <a:defRPr sz="2400" cap="none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FADD3D14-222C-BA8A-E4C0-8637820CBA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7FEF00E3-D3E5-F5AF-F035-66A1547A063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37222D35-3F63-3753-6F10-57879AFE3C5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6998540-FFAB-625C-C2E6-DC04B074A2C4}"/>
              </a:ext>
            </a:extLst>
          </p:cNvPr>
          <p:cNvCxnSpPr>
            <a:cxnSpLocks/>
          </p:cNvCxnSpPr>
          <p:nvPr/>
        </p:nvCxnSpPr>
        <p:spPr>
          <a:xfrm>
            <a:off x="795529" y="7259496"/>
            <a:ext cx="16738745" cy="0"/>
          </a:xfrm>
          <a:prstGeom prst="line">
            <a:avLst/>
          </a:prstGeom>
          <a:ln w="9525">
            <a:solidFill>
              <a:schemeClr val="tx1">
                <a:alpha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FE9B0A1-4C47-68AF-0383-4819E2242D4E}"/>
              </a:ext>
            </a:extLst>
          </p:cNvPr>
          <p:cNvCxnSpPr>
            <a:cxnSpLocks/>
          </p:cNvCxnSpPr>
          <p:nvPr/>
        </p:nvCxnSpPr>
        <p:spPr>
          <a:xfrm>
            <a:off x="795529" y="9486900"/>
            <a:ext cx="16738745" cy="0"/>
          </a:xfrm>
          <a:prstGeom prst="line">
            <a:avLst/>
          </a:prstGeom>
          <a:ln w="9525">
            <a:solidFill>
              <a:schemeClr val="tx1">
                <a:alpha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80411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19" y="498463"/>
            <a:ext cx="16880501" cy="1364882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504" y="2233397"/>
            <a:ext cx="16880502" cy="70511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04AB0D3-0312-25C6-7159-3EBA07E82C60}"/>
              </a:ext>
            </a:extLst>
          </p:cNvPr>
          <p:cNvCxnSpPr>
            <a:cxnSpLocks/>
          </p:cNvCxnSpPr>
          <p:nvPr/>
        </p:nvCxnSpPr>
        <p:spPr>
          <a:xfrm>
            <a:off x="795529" y="2035954"/>
            <a:ext cx="16738745" cy="0"/>
          </a:xfrm>
          <a:prstGeom prst="line">
            <a:avLst/>
          </a:prstGeom>
          <a:ln w="9525">
            <a:solidFill>
              <a:schemeClr val="tx1">
                <a:alpha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17398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972" y="-1700784"/>
            <a:ext cx="15979140" cy="1371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7220" y="1083564"/>
            <a:ext cx="16143732" cy="818845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90000"/>
              </a:lnSpc>
              <a:buNone/>
              <a:defRPr lang="en-US" sz="10800" cap="all" baseline="0" dirty="0">
                <a:latin typeface="+mj-lt"/>
              </a:defRPr>
            </a:lvl1pPr>
            <a:lvl2pPr marL="685800" indent="0">
              <a:lnSpc>
                <a:spcPct val="90000"/>
              </a:lnSpc>
              <a:buNone/>
              <a:defRPr lang="en-US" sz="9900" cap="all" baseline="0" dirty="0">
                <a:latin typeface="+mj-lt"/>
              </a:defRPr>
            </a:lvl2pPr>
            <a:lvl3pPr marL="1371600" indent="0">
              <a:lnSpc>
                <a:spcPct val="90000"/>
              </a:lnSpc>
              <a:buNone/>
              <a:defRPr lang="en-US" sz="9000" cap="all" baseline="0" dirty="0">
                <a:latin typeface="+mj-lt"/>
              </a:defRPr>
            </a:lvl3pPr>
            <a:lvl4pPr marL="2057400" indent="0">
              <a:lnSpc>
                <a:spcPct val="90000"/>
              </a:lnSpc>
              <a:buNone/>
              <a:defRPr lang="en-US" sz="9000" cap="all" baseline="0" dirty="0">
                <a:latin typeface="+mj-lt"/>
              </a:defRPr>
            </a:lvl4pPr>
            <a:lvl5pPr marL="2743200" indent="0">
              <a:lnSpc>
                <a:spcPct val="90000"/>
              </a:lnSpc>
              <a:buNone/>
              <a:defRPr lang="en-US" sz="9000" cap="all" baseline="0" dirty="0">
                <a:latin typeface="+mj-lt"/>
              </a:defRPr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4B05AAB-D167-637A-451A-510AF3173A7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28B3CFC-5715-1685-A039-A3162E1A6D0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IN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5256ABD-1750-68C8-B3DD-DDDA3342C7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7C0A4E9-267E-8FCC-AB27-70F0E33E2D79}"/>
              </a:ext>
            </a:extLst>
          </p:cNvPr>
          <p:cNvCxnSpPr>
            <a:cxnSpLocks/>
          </p:cNvCxnSpPr>
          <p:nvPr/>
        </p:nvCxnSpPr>
        <p:spPr>
          <a:xfrm>
            <a:off x="795528" y="800100"/>
            <a:ext cx="16692372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7A1B5A9-A34C-A393-09C0-174C561F5FBF}"/>
              </a:ext>
            </a:extLst>
          </p:cNvPr>
          <p:cNvCxnSpPr>
            <a:cxnSpLocks/>
          </p:cNvCxnSpPr>
          <p:nvPr/>
        </p:nvCxnSpPr>
        <p:spPr>
          <a:xfrm>
            <a:off x="795528" y="9486900"/>
            <a:ext cx="16692372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36694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39647" y="8229601"/>
            <a:ext cx="14208710" cy="1409537"/>
          </a:xfrm>
        </p:spPr>
        <p:txBody>
          <a:bodyPr anchor="ctr">
            <a:normAutofit/>
          </a:bodyPr>
          <a:lstStyle>
            <a:lvl1pPr marL="205740" indent="-205740" algn="ctr">
              <a:lnSpc>
                <a:spcPct val="100000"/>
              </a:lnSpc>
              <a:defRPr sz="2700" cap="all" baseline="0">
                <a:latin typeface="+mj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039642" y="1001267"/>
            <a:ext cx="14120301" cy="6016497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6600" b="0" cap="none" spc="75" baseline="0">
                <a:solidFill>
                  <a:schemeClr val="accent1"/>
                </a:solidFill>
                <a:latin typeface="+mn-lt"/>
              </a:defRPr>
            </a:lvl1pPr>
            <a:lvl2pPr marL="342900" indent="0" algn="ctr">
              <a:lnSpc>
                <a:spcPct val="100000"/>
              </a:lnSpc>
              <a:buNone/>
              <a:defRPr sz="6000" b="0" cap="none" spc="75" baseline="0">
                <a:solidFill>
                  <a:schemeClr val="accent1"/>
                </a:solidFill>
                <a:latin typeface="+mn-lt"/>
              </a:defRPr>
            </a:lvl2pPr>
            <a:lvl3pPr marL="685800" indent="0" algn="ctr">
              <a:lnSpc>
                <a:spcPct val="100000"/>
              </a:lnSpc>
              <a:buNone/>
              <a:defRPr sz="5400" b="0" cap="none" spc="75" baseline="0">
                <a:solidFill>
                  <a:schemeClr val="accent1"/>
                </a:solidFill>
                <a:latin typeface="+mn-lt"/>
              </a:defRPr>
            </a:lvl3pPr>
            <a:lvl4pPr marL="1028700" indent="0" algn="ctr">
              <a:lnSpc>
                <a:spcPct val="100000"/>
              </a:lnSpc>
              <a:buNone/>
              <a:defRPr sz="4800" b="0" cap="none" spc="75" baseline="0">
                <a:solidFill>
                  <a:schemeClr val="accent1"/>
                </a:solidFill>
                <a:latin typeface="+mn-lt"/>
              </a:defRPr>
            </a:lvl4pPr>
            <a:lvl5pPr marL="1371600" indent="0" algn="ctr">
              <a:lnSpc>
                <a:spcPct val="100000"/>
              </a:lnSpc>
              <a:buNone/>
              <a:defRPr sz="4200" b="0" cap="none" spc="75" baseline="0">
                <a:solidFill>
                  <a:schemeClr val="accent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8922A5-1A25-C2CB-DB6C-A2CCA7E6E68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AB04756-BB80-4C64-D871-0ADC3A7778F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D63035D-22A0-4334-A9AE-2457016C8B47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EF70E65-4C3D-A600-1367-6FBA2FDDE5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C95B307-0002-4F55-5801-73F564B37804}"/>
              </a:ext>
            </a:extLst>
          </p:cNvPr>
          <p:cNvCxnSpPr>
            <a:cxnSpLocks/>
          </p:cNvCxnSpPr>
          <p:nvPr/>
        </p:nvCxnSpPr>
        <p:spPr>
          <a:xfrm>
            <a:off x="2099536" y="7768038"/>
            <a:ext cx="14080022" cy="0"/>
          </a:xfrm>
          <a:prstGeom prst="line">
            <a:avLst/>
          </a:prstGeom>
          <a:ln w="9525">
            <a:solidFill>
              <a:schemeClr val="tx1">
                <a:alpha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6177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4958D-8125-1BDA-53C9-9E2D33883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48640"/>
            <a:ext cx="16859247" cy="1371600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8DBCC-227D-BB0A-7CD5-02D66CF1874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8651" y="2571750"/>
            <a:ext cx="7958138" cy="65841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BB7E01-A7E6-1882-4E9B-8EABAF71F96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9518904" y="2578609"/>
            <a:ext cx="7982712" cy="658581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294A4A-89C4-68BF-6701-5C47F940E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7908BC-F48B-81E4-8D93-7DB9E3716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F93A54-CB38-BEAF-260B-84EDDF301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90608C5-C55C-14AC-C8E9-7F0530018CE5}"/>
              </a:ext>
            </a:extLst>
          </p:cNvPr>
          <p:cNvCxnSpPr>
            <a:cxnSpLocks/>
          </p:cNvCxnSpPr>
          <p:nvPr/>
        </p:nvCxnSpPr>
        <p:spPr>
          <a:xfrm>
            <a:off x="800101" y="2035954"/>
            <a:ext cx="16738745" cy="0"/>
          </a:xfrm>
          <a:prstGeom prst="line">
            <a:avLst/>
          </a:prstGeom>
          <a:ln w="9525">
            <a:solidFill>
              <a:schemeClr val="tx1">
                <a:alpha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71580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4958D-8125-1BDA-53C9-9E2D33883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3" y="548640"/>
            <a:ext cx="16884396" cy="1371600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09FF10-A82A-AAEB-4B8C-921F3BA20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2572" y="2235708"/>
            <a:ext cx="7982712" cy="96435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3300" b="0" cap="none" baseline="0">
                <a:latin typeface="+mj-lt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EFD932-A581-1A49-7FAF-0FED2E2BC18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8650" y="3319463"/>
            <a:ext cx="7955757" cy="58388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627A15-4AB2-F230-22C7-0605AFD7DF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518904" y="2235708"/>
            <a:ext cx="7982712" cy="96435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3300" b="0" cap="none" baseline="0">
                <a:latin typeface="+mj-lt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54404BD-8F2F-278E-C00B-3F1B1DE8CF2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9517857" y="3319463"/>
            <a:ext cx="7982712" cy="58388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294A4A-89C4-68BF-6701-5C47F940E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7908BC-F48B-81E4-8D93-7DB9E3716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F93A54-CB38-BEAF-260B-84EDDF301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90608C5-C55C-14AC-C8E9-7F0530018CE5}"/>
              </a:ext>
            </a:extLst>
          </p:cNvPr>
          <p:cNvCxnSpPr>
            <a:cxnSpLocks/>
          </p:cNvCxnSpPr>
          <p:nvPr/>
        </p:nvCxnSpPr>
        <p:spPr>
          <a:xfrm>
            <a:off x="795529" y="2035954"/>
            <a:ext cx="16738745" cy="0"/>
          </a:xfrm>
          <a:prstGeom prst="line">
            <a:avLst/>
          </a:prstGeom>
          <a:ln w="9525">
            <a:solidFill>
              <a:schemeClr val="tx1">
                <a:alpha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3399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3695F-5E74-A380-8592-35FB6FC77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C6149D-58D4-7497-818C-CF30244A2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8D2567-C532-BD45-FA85-03DBE3B3C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C0E491-56EB-F527-8A63-FBEEE6196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9681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mpt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E9D82C-4607-0C9D-F241-D35DBEFEF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DCFCC5-7F8E-F549-57BA-7303E9F17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7BEB6A-C028-DA7D-C516-2F1316F03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6346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812914"/>
            <a:ext cx="16884396" cy="3337778"/>
          </a:xfrm>
        </p:spPr>
        <p:txBody>
          <a:bodyPr anchor="b">
            <a:normAutofit/>
          </a:bodyPr>
          <a:lstStyle>
            <a:lvl1pPr>
              <a:defRPr sz="10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8649" y="5134952"/>
            <a:ext cx="16859249" cy="4351947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685800" indent="0">
              <a:buNone/>
              <a:defRPr lang="en-US" dirty="0"/>
            </a:lvl2pPr>
            <a:lvl3pPr marL="1371600" indent="0">
              <a:buNone/>
              <a:defRPr lang="en-US" dirty="0"/>
            </a:lvl3pPr>
            <a:lvl4pPr marL="2057400" indent="0">
              <a:buNone/>
              <a:defRPr lang="en-US" dirty="0"/>
            </a:lvl4pPr>
            <a:lvl5pPr marL="27432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FD55B63-1406-DAD2-DBAB-BD87EA2FB540}"/>
              </a:ext>
            </a:extLst>
          </p:cNvPr>
          <p:cNvCxnSpPr>
            <a:cxnSpLocks/>
          </p:cNvCxnSpPr>
          <p:nvPr/>
        </p:nvCxnSpPr>
        <p:spPr>
          <a:xfrm>
            <a:off x="800101" y="4468281"/>
            <a:ext cx="16738745" cy="0"/>
          </a:xfrm>
          <a:prstGeom prst="line">
            <a:avLst/>
          </a:prstGeom>
          <a:ln w="9525">
            <a:solidFill>
              <a:schemeClr val="tx1">
                <a:alpha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30780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2754357"/>
            <a:ext cx="16884396" cy="3769098"/>
          </a:xfrm>
        </p:spPr>
        <p:txBody>
          <a:bodyPr anchor="b">
            <a:normAutofit/>
          </a:bodyPr>
          <a:lstStyle>
            <a:lvl1pPr>
              <a:defRPr sz="10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8649" y="7251079"/>
            <a:ext cx="16859249" cy="2108219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3000" dirty="0"/>
            </a:lvl1pPr>
            <a:lvl2pPr marL="685800" indent="0">
              <a:buNone/>
              <a:defRPr lang="en-US" sz="2700" dirty="0"/>
            </a:lvl2pPr>
            <a:lvl3pPr marL="1371600" indent="0">
              <a:buNone/>
              <a:defRPr lang="en-US" sz="2400" dirty="0"/>
            </a:lvl3pPr>
            <a:lvl4pPr marL="2057400" indent="0">
              <a:buNone/>
              <a:defRPr lang="en-US" sz="2100" dirty="0"/>
            </a:lvl4pPr>
            <a:lvl5pPr marL="2743200" indent="0">
              <a:buNone/>
              <a:defRPr lang="en-US" sz="21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5899B98-11E6-7DB0-F79E-50A541026355}"/>
              </a:ext>
            </a:extLst>
          </p:cNvPr>
          <p:cNvCxnSpPr>
            <a:cxnSpLocks/>
          </p:cNvCxnSpPr>
          <p:nvPr/>
        </p:nvCxnSpPr>
        <p:spPr>
          <a:xfrm>
            <a:off x="800100" y="6797438"/>
            <a:ext cx="16687797" cy="0"/>
          </a:xfrm>
          <a:prstGeom prst="line">
            <a:avLst/>
          </a:prstGeom>
          <a:ln w="9525">
            <a:solidFill>
              <a:schemeClr val="tx1">
                <a:alpha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17795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1F847F0-1D67-5F49-6571-5F248F11275B}"/>
              </a:ext>
            </a:extLst>
          </p:cNvPr>
          <p:cNvCxnSpPr>
            <a:cxnSpLocks/>
          </p:cNvCxnSpPr>
          <p:nvPr/>
        </p:nvCxnSpPr>
        <p:spPr>
          <a:xfrm>
            <a:off x="12259821" y="795638"/>
            <a:ext cx="5228079" cy="0"/>
          </a:xfrm>
          <a:prstGeom prst="line">
            <a:avLst/>
          </a:prstGeom>
          <a:ln w="412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280C4FA-D5DF-A52F-5EBC-E1A231F643A5}"/>
              </a:ext>
            </a:extLst>
          </p:cNvPr>
          <p:cNvCxnSpPr>
            <a:cxnSpLocks/>
          </p:cNvCxnSpPr>
          <p:nvPr/>
        </p:nvCxnSpPr>
        <p:spPr>
          <a:xfrm>
            <a:off x="12259821" y="8247692"/>
            <a:ext cx="5228079" cy="0"/>
          </a:xfrm>
          <a:prstGeom prst="line">
            <a:avLst/>
          </a:prstGeom>
          <a:ln w="9525">
            <a:solidFill>
              <a:schemeClr val="tx1">
                <a:alpha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0877CE2-4402-942B-FD26-6E29BDAB9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952" y="1152527"/>
            <a:ext cx="5528484" cy="4265291"/>
          </a:xfrm>
        </p:spPr>
        <p:txBody>
          <a:bodyPr anchor="t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D3F2A15-2C96-2533-3F11-3EFA30B5671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11408522" cy="10287000"/>
          </a:xfrm>
          <a:blipFill>
            <a:blip r:embed="rId2">
              <a:alphaModFix amt="70000"/>
            </a:blip>
            <a:stretch>
              <a:fillRect/>
            </a:stretch>
          </a:blipFill>
          <a:effectLst>
            <a:outerShdw blurRad="203200" dist="12700" dir="7800000" algn="r" rotWithShape="0">
              <a:prstClr val="black">
                <a:alpha val="10000"/>
              </a:prstClr>
            </a:outerShdw>
          </a:effectLst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F79075-DF30-526B-9548-3F9D7EF9FA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10967" y="8521700"/>
            <a:ext cx="5483469" cy="996287"/>
          </a:xfrm>
        </p:spPr>
        <p:txBody>
          <a:bodyPr anchor="t">
            <a:normAutofit/>
          </a:bodyPr>
          <a:lstStyle>
            <a:lvl1pPr marL="0" indent="0">
              <a:buNone/>
              <a:defRPr sz="27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E2571521-DF5C-DF9C-1A62-5F1513FC610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2110967" y="9639137"/>
            <a:ext cx="3442587" cy="547688"/>
          </a:xfrm>
        </p:spPr>
        <p:txBody>
          <a:bodyPr/>
          <a:lstStyle/>
          <a:p>
            <a:endParaRPr lang="en-IN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1135B836-FBFB-89F8-B972-11036B55F5C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5447020" y="9639137"/>
            <a:ext cx="1313738" cy="547688"/>
          </a:xfrm>
        </p:spPr>
        <p:txBody>
          <a:bodyPr/>
          <a:lstStyle/>
          <a:p>
            <a:endParaRPr lang="en-IN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50AD8387-A9F9-E9E2-1138-08C0AA49571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7262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4DF58-285B-E151-006A-D88C36BBB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504" y="1148626"/>
            <a:ext cx="14453502" cy="518267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32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206861-2B51-5BD1-EB7B-C21E31ED4C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4143" y="7907766"/>
            <a:ext cx="14419598" cy="1502034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DDD77-F8A9-7EC7-8615-6A38937C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AB215-86A6-6EC5-BC27-7962FA84A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0CECF-E526-1422-4780-123B6B1E9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4CDCB79-1025-8102-1BC6-378AB173CBFF}"/>
              </a:ext>
            </a:extLst>
          </p:cNvPr>
          <p:cNvCxnSpPr>
            <a:cxnSpLocks/>
          </p:cNvCxnSpPr>
          <p:nvPr/>
        </p:nvCxnSpPr>
        <p:spPr>
          <a:xfrm>
            <a:off x="800100" y="7776636"/>
            <a:ext cx="16687800" cy="0"/>
          </a:xfrm>
          <a:prstGeom prst="line">
            <a:avLst/>
          </a:prstGeom>
          <a:ln w="9525">
            <a:solidFill>
              <a:schemeClr val="tx1">
                <a:alpha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EF23CAD-F5FD-3FB3-B413-1F54592B07E7}"/>
              </a:ext>
            </a:extLst>
          </p:cNvPr>
          <p:cNvCxnSpPr>
            <a:cxnSpLocks/>
          </p:cNvCxnSpPr>
          <p:nvPr/>
        </p:nvCxnSpPr>
        <p:spPr>
          <a:xfrm>
            <a:off x="800100" y="9486900"/>
            <a:ext cx="16687800" cy="0"/>
          </a:xfrm>
          <a:prstGeom prst="line">
            <a:avLst/>
          </a:prstGeom>
          <a:ln w="9525">
            <a:solidFill>
              <a:schemeClr val="tx1">
                <a:alpha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1401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496" y="4527612"/>
            <a:ext cx="13441680" cy="4871213"/>
          </a:xfrm>
        </p:spPr>
        <p:txBody>
          <a:bodyPr anchor="b">
            <a:normAutofit/>
          </a:bodyPr>
          <a:lstStyle>
            <a:lvl1pPr>
              <a:defRPr sz="99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ABAD28B-DD56-4B56-883A-96608C765E28}" type="datetimeFigureOut">
              <a:rPr lang="en-US" smtClean="0"/>
              <a:pPr/>
              <a:t>8/21/2026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DF5BAF5-ABAB-4575-8E56-D109A3D17F9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D05DD5-DCB7-49C7-5E41-2DBD8B73D6D2}"/>
              </a:ext>
            </a:extLst>
          </p:cNvPr>
          <p:cNvCxnSpPr>
            <a:cxnSpLocks/>
          </p:cNvCxnSpPr>
          <p:nvPr/>
        </p:nvCxnSpPr>
        <p:spPr>
          <a:xfrm>
            <a:off x="795969" y="797937"/>
            <a:ext cx="16691931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FDA663-314D-CA26-DF41-CB3FDC0733F0}"/>
              </a:ext>
            </a:extLst>
          </p:cNvPr>
          <p:cNvCxnSpPr>
            <a:cxnSpLocks/>
          </p:cNvCxnSpPr>
          <p:nvPr/>
        </p:nvCxnSpPr>
        <p:spPr>
          <a:xfrm>
            <a:off x="800100" y="9486900"/>
            <a:ext cx="166878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60552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589277"/>
            <a:ext cx="11288268" cy="2823893"/>
          </a:xfrm>
        </p:spPr>
        <p:txBody>
          <a:bodyPr anchor="t">
            <a:normAutofit/>
          </a:bodyPr>
          <a:lstStyle>
            <a:lvl1pPr>
              <a:defRPr sz="99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2285" y="3753367"/>
            <a:ext cx="11239487" cy="5504934"/>
          </a:xfrm>
        </p:spPr>
        <p:txBody>
          <a:bodyPr vert="horz" lIns="91440" tIns="45720" rIns="91440" bIns="45720" rtlCol="0" anchor="t">
            <a:normAutofit/>
          </a:bodyPr>
          <a:lstStyle>
            <a:lvl1pPr marL="685800" indent="-685800">
              <a:buFont typeface="+mj-lt"/>
              <a:buAutoNum type="arabicPeriod"/>
              <a:defRPr lang="en-US" sz="3000" dirty="0"/>
            </a:lvl1pPr>
            <a:lvl2pPr marL="1200150" indent="-514350">
              <a:buFont typeface="+mj-lt"/>
              <a:buAutoNum type="arabicPeriod"/>
              <a:defRPr lang="en-US" sz="2700" dirty="0"/>
            </a:lvl2pPr>
            <a:lvl3pPr marL="1885950" indent="-514350">
              <a:buFont typeface="+mj-lt"/>
              <a:buAutoNum type="arabicPeriod"/>
              <a:defRPr lang="en-US" sz="2400" dirty="0"/>
            </a:lvl3pPr>
            <a:lvl4pPr marL="2571750" indent="-514350">
              <a:buFont typeface="+mj-lt"/>
              <a:buAutoNum type="arabicPeriod"/>
              <a:defRPr lang="en-US" sz="2400" dirty="0"/>
            </a:lvl4pPr>
            <a:lvl5pPr marL="3257550" indent="-514350">
              <a:buFont typeface="+mj-lt"/>
              <a:buAutoNum type="arabicPeriod"/>
              <a:defRPr lang="en-US" sz="2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B404-9532-4DA8-8A40-EC339A5BE635}" type="datetime1">
              <a:rPr lang="en-US" smtClean="0"/>
              <a:t>8/21/2026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7294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Agenda with Pictu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602279"/>
            <a:ext cx="9775407" cy="3136602"/>
          </a:xfrm>
        </p:spPr>
        <p:txBody>
          <a:bodyPr anchor="t">
            <a:normAutofit/>
          </a:bodyPr>
          <a:lstStyle>
            <a:lvl1pPr>
              <a:defRPr sz="99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4790" y="4346163"/>
            <a:ext cx="9724121" cy="4919757"/>
          </a:xfrm>
        </p:spPr>
        <p:txBody>
          <a:bodyPr vert="horz" lIns="91440" tIns="45720" rIns="91440" bIns="45720" rtlCol="0">
            <a:normAutofit/>
          </a:bodyPr>
          <a:lstStyle>
            <a:lvl1pPr marL="685800" indent="-685800">
              <a:buFont typeface="+mj-lt"/>
              <a:buAutoNum type="arabicPeriod"/>
              <a:defRPr lang="en-US" sz="3000" dirty="0"/>
            </a:lvl1pPr>
            <a:lvl2pPr marL="1200150" indent="-514350">
              <a:buFont typeface="+mj-lt"/>
              <a:buAutoNum type="arabicPeriod"/>
              <a:defRPr lang="en-US" sz="2700" dirty="0"/>
            </a:lvl2pPr>
            <a:lvl3pPr marL="1885950" indent="-514350">
              <a:buFont typeface="+mj-lt"/>
              <a:buAutoNum type="arabicPeriod"/>
              <a:defRPr lang="en-US" sz="2400" dirty="0"/>
            </a:lvl3pPr>
            <a:lvl4pPr marL="2571750" indent="-514350">
              <a:buFont typeface="+mj-lt"/>
              <a:buAutoNum type="arabicPeriod"/>
              <a:defRPr lang="en-US" sz="2400" dirty="0"/>
            </a:lvl4pPr>
            <a:lvl5pPr marL="3257550" indent="-514350">
              <a:buFont typeface="+mj-lt"/>
              <a:buAutoNum type="arabicPeriod"/>
              <a:defRPr lang="en-US" sz="2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3504" y="9639137"/>
            <a:ext cx="6454521" cy="547688"/>
          </a:xfrm>
        </p:spPr>
        <p:txBody>
          <a:bodyPr/>
          <a:lstStyle/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43775" y="9625001"/>
            <a:ext cx="2130465" cy="547688"/>
          </a:xfrm>
        </p:spPr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74240" y="9625001"/>
            <a:ext cx="904671" cy="547688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FBFCD9F4-28CD-7877-8D0E-B6685E2A124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429999" y="1"/>
            <a:ext cx="6857999" cy="10286999"/>
          </a:xfrm>
          <a:blipFill>
            <a:blip r:embed="rId2">
              <a:alphaModFix amt="70000"/>
            </a:blip>
            <a:stretch>
              <a:fillRect/>
            </a:stretch>
          </a:blipFill>
          <a:effectLst>
            <a:outerShdw blurRad="203200" dist="12700" dir="7800000" algn="r" rotWithShape="0">
              <a:prstClr val="black">
                <a:alpha val="10000"/>
              </a:prstClr>
            </a:outerShdw>
          </a:effectLst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E6481B7-DF51-286F-B976-0777FDDAC524}"/>
              </a:ext>
            </a:extLst>
          </p:cNvPr>
          <p:cNvCxnSpPr>
            <a:cxnSpLocks/>
          </p:cNvCxnSpPr>
          <p:nvPr/>
        </p:nvCxnSpPr>
        <p:spPr>
          <a:xfrm>
            <a:off x="795528" y="4006200"/>
            <a:ext cx="9604284" cy="0"/>
          </a:xfrm>
          <a:prstGeom prst="line">
            <a:avLst/>
          </a:prstGeom>
          <a:ln w="9525"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99141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ontent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341" y="2099601"/>
            <a:ext cx="6204692" cy="4378131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5670" y="2097629"/>
            <a:ext cx="9375030" cy="6172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04E4891-5C32-2FDE-C242-EDBA3B5D1AC4}"/>
              </a:ext>
            </a:extLst>
          </p:cNvPr>
          <p:cNvCxnSpPr>
            <a:cxnSpLocks/>
          </p:cNvCxnSpPr>
          <p:nvPr/>
        </p:nvCxnSpPr>
        <p:spPr>
          <a:xfrm>
            <a:off x="795529" y="9484359"/>
            <a:ext cx="16738745" cy="0"/>
          </a:xfrm>
          <a:prstGeom prst="line">
            <a:avLst/>
          </a:prstGeom>
          <a:ln w="9525">
            <a:solidFill>
              <a:schemeClr val="tx1">
                <a:alpha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12427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ontent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01" y="653678"/>
            <a:ext cx="6402860" cy="4378131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7178" y="1114660"/>
            <a:ext cx="9415605" cy="79694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9F873DB-8FEF-C24C-ECA0-EABFFF560476}"/>
              </a:ext>
            </a:extLst>
          </p:cNvPr>
          <p:cNvCxnSpPr>
            <a:cxnSpLocks/>
          </p:cNvCxnSpPr>
          <p:nvPr/>
        </p:nvCxnSpPr>
        <p:spPr>
          <a:xfrm>
            <a:off x="8229600" y="792734"/>
            <a:ext cx="9258300" cy="0"/>
          </a:xfrm>
          <a:prstGeom prst="line">
            <a:avLst/>
          </a:prstGeom>
          <a:ln w="9525">
            <a:solidFill>
              <a:schemeClr val="tx1">
                <a:alpha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04E4891-5C32-2FDE-C242-EDBA3B5D1AC4}"/>
              </a:ext>
            </a:extLst>
          </p:cNvPr>
          <p:cNvCxnSpPr>
            <a:cxnSpLocks/>
          </p:cNvCxnSpPr>
          <p:nvPr/>
        </p:nvCxnSpPr>
        <p:spPr>
          <a:xfrm>
            <a:off x="795529" y="9486900"/>
            <a:ext cx="16738745" cy="0"/>
          </a:xfrm>
          <a:prstGeom prst="line">
            <a:avLst/>
          </a:prstGeom>
          <a:ln w="9525">
            <a:solidFill>
              <a:schemeClr val="tx1">
                <a:alpha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48928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8916C8C-4316-E510-1962-E944B3382B43}"/>
              </a:ext>
            </a:extLst>
          </p:cNvPr>
          <p:cNvCxnSpPr>
            <a:cxnSpLocks/>
          </p:cNvCxnSpPr>
          <p:nvPr/>
        </p:nvCxnSpPr>
        <p:spPr>
          <a:xfrm>
            <a:off x="795528" y="800100"/>
            <a:ext cx="16687800" cy="0"/>
          </a:xfrm>
          <a:prstGeom prst="line">
            <a:avLst/>
          </a:prstGeom>
          <a:ln w="9525">
            <a:solidFill>
              <a:schemeClr val="tx1">
                <a:alpha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478947-1D67-18A4-7E48-5B4B2F97F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475" y="1037803"/>
            <a:ext cx="16865426" cy="13517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FE08CA-9517-ABC1-E915-31EA6D7B7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6460" y="2632129"/>
            <a:ext cx="16861440" cy="66170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E3983D-E783-AAEC-26DB-4B3F6511C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2286" y="9639137"/>
            <a:ext cx="7033098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alpha val="6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54426-0A97-D20B-FD06-9648AED777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769308" y="9639137"/>
            <a:ext cx="4991451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alpha val="6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A13386-8E2A-2962-4804-81558038BA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49281" y="9639137"/>
            <a:ext cx="904671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alpha val="60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1E8D67-00CA-7CDE-66AF-4E6E2CA0045D}"/>
              </a:ext>
            </a:extLst>
          </p:cNvPr>
          <p:cNvSpPr txBox="1"/>
          <p:nvPr>
            <p:extLst>
              <p:ext uri="{1162E1C5-73C7-4A58-AE30-91384D911F3F}">
                <p184:classification xmlns="" xmlns:p184="http://schemas.microsoft.com/office/powerpoint/2018/4/main" val="ftr"/>
              </p:ext>
            </p:extLst>
          </p:nvPr>
        </p:nvSpPr>
        <p:spPr>
          <a:xfrm>
            <a:off x="95251" y="9963151"/>
            <a:ext cx="2967038" cy="230832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5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Classified as Microsoft Confidential</a:t>
            </a:r>
          </a:p>
        </p:txBody>
      </p:sp>
    </p:spTree>
    <p:extLst>
      <p:ext uri="{BB962C8B-B14F-4D97-AF65-F5344CB8AC3E}">
        <p14:creationId xmlns:p14="http://schemas.microsoft.com/office/powerpoint/2010/main" val="2078297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  <p:sldLayoutId id="2147483881" r:id="rId13"/>
    <p:sldLayoutId id="2147483882" r:id="rId14"/>
    <p:sldLayoutId id="2147483883" r:id="rId15"/>
    <p:sldLayoutId id="2147483884" r:id="rId16"/>
    <p:sldLayoutId id="2147483885" r:id="rId17"/>
    <p:sldLayoutId id="2147483886" r:id="rId18"/>
    <p:sldLayoutId id="2147483887" r:id="rId19"/>
    <p:sldLayoutId id="2147483888" r:id="rId20"/>
    <p:sldLayoutId id="2147483889" r:id="rId21"/>
    <p:sldLayoutId id="2147483890" r:id="rId22"/>
    <p:sldLayoutId id="2147483891" r:id="rId23"/>
    <p:sldLayoutId id="2147483892" r:id="rId24"/>
    <p:sldLayoutId id="2147483893" r:id="rId25"/>
    <p:sldLayoutId id="2147483894" r:id="rId26"/>
    <p:sldLayoutId id="2147483895" r:id="rId27"/>
  </p:sldLayoutIdLst>
  <p:hf sldNum="0"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4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120000"/>
        </a:lnSpc>
        <a:spcBef>
          <a:spcPts val="15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12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12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12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12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984">
          <p15:clr>
            <a:srgbClr val="F26B43"/>
          </p15:clr>
        </p15:guide>
        <p15:guide id="2" pos="4128">
          <p15:clr>
            <a:srgbClr val="F26B43"/>
          </p15:clr>
        </p15:guide>
        <p15:guide id="3" pos="3456">
          <p15:clr>
            <a:srgbClr val="F26B43"/>
          </p15:clr>
        </p15:guide>
        <p15:guide id="4" pos="2784">
          <p15:clr>
            <a:srgbClr val="F26B43"/>
          </p15:clr>
        </p15:guide>
        <p15:guide id="5" pos="336">
          <p15:clr>
            <a:srgbClr val="F26B43"/>
          </p15:clr>
        </p15:guide>
        <p15:guide id="6" pos="7344">
          <p15:clr>
            <a:srgbClr val="F26B43"/>
          </p15:clr>
        </p15:guide>
        <p15:guide id="7" orient="horz" pos="336">
          <p15:clr>
            <a:srgbClr val="F26B43"/>
          </p15:clr>
        </p15:guide>
        <p15:guide id="8" pos="264">
          <p15:clr>
            <a:srgbClr val="F26B43"/>
          </p15:clr>
        </p15:guide>
        <p15:guide id="9" pos="4800">
          <p15:clr>
            <a:srgbClr val="F26B43"/>
          </p15:clr>
        </p15:guide>
        <p15:guide id="10" pos="2112">
          <p15:clr>
            <a:srgbClr val="F26B43"/>
          </p15:clr>
        </p15:guide>
        <p15:guide id="11" pos="547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"/>
          <p:cNvGrpSpPr/>
          <p:nvPr/>
        </p:nvGrpSpPr>
        <p:grpSpPr>
          <a:xfrm>
            <a:off x="0" y="-50555"/>
            <a:ext cx="18288000" cy="2236790"/>
            <a:chOff x="0" y="-38100"/>
            <a:chExt cx="4816593" cy="589113"/>
          </a:xfrm>
          <a:solidFill>
            <a:schemeClr val="accent1">
              <a:lumMod val="75000"/>
            </a:schemeClr>
          </a:solidFill>
        </p:grpSpPr>
        <p:sp>
          <p:nvSpPr>
            <p:cNvPr id="85" name="Google Shape;85;p1"/>
            <p:cNvSpPr/>
            <p:nvPr/>
          </p:nvSpPr>
          <p:spPr>
            <a:xfrm>
              <a:off x="0" y="0"/>
              <a:ext cx="4816592" cy="551013"/>
            </a:xfrm>
            <a:custGeom>
              <a:avLst/>
              <a:gdLst/>
              <a:ahLst/>
              <a:cxnLst/>
              <a:rect l="l" t="t" r="r" b="b"/>
              <a:pathLst>
                <a:path w="4816592" h="551013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551013"/>
                  </a:lnTo>
                  <a:lnTo>
                    <a:pt x="0" y="551013"/>
                  </a:ln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86" name="Google Shape;86;p1"/>
            <p:cNvSpPr txBox="1"/>
            <p:nvPr/>
          </p:nvSpPr>
          <p:spPr>
            <a:xfrm>
              <a:off x="0" y="-38100"/>
              <a:ext cx="4816593" cy="589113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7" name="Google Shape;87;p1"/>
          <p:cNvSpPr txBox="1"/>
          <p:nvPr/>
        </p:nvSpPr>
        <p:spPr>
          <a:xfrm>
            <a:off x="-191193" y="456713"/>
            <a:ext cx="18288000" cy="2806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33" b="0" i="0" u="none" strike="noStrike" cap="none" dirty="0">
                <a:solidFill>
                  <a:srgbClr val="FFFFFF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47th Annual Conference of Maharashtra Chapter: </a:t>
            </a:r>
          </a:p>
          <a:p>
            <a:pPr marL="0" marR="0" lvl="0" indent="0" algn="ctr" rtl="0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33" b="1" u="none" strike="noStrike" cap="none" dirty="0">
                <a:solidFill>
                  <a:srgbClr val="FFFFFF"/>
                </a:solidFill>
                <a:latin typeface="Algerian" panose="04020705040A02060702" pitchFamily="82" charset="0"/>
                <a:ea typeface="Arial"/>
                <a:cs typeface="Arial"/>
                <a:sym typeface="Arial"/>
              </a:rPr>
              <a:t>MAPCON 2026</a:t>
            </a:r>
          </a:p>
          <a:p>
            <a:pPr marL="0" marR="0" lvl="0" indent="0" algn="ctr" rtl="0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33" b="1" u="sng" dirty="0">
              <a:solidFill>
                <a:srgbClr val="FFBD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203288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33" b="0" i="0" u="none" strike="noStrike" cap="none" dirty="0">
              <a:solidFill>
                <a:srgbClr val="FFBD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8AAD18-92C5-30CA-B66C-AA913417AF25}"/>
              </a:ext>
            </a:extLst>
          </p:cNvPr>
          <p:cNvSpPr txBox="1"/>
          <p:nvPr/>
        </p:nvSpPr>
        <p:spPr>
          <a:xfrm>
            <a:off x="264695" y="267218"/>
            <a:ext cx="21656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Paper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: Type Here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1BA214-7440-D014-DE06-66B6A340850C}"/>
              </a:ext>
            </a:extLst>
          </p:cNvPr>
          <p:cNvSpPr txBox="1"/>
          <p:nvPr/>
        </p:nvSpPr>
        <p:spPr>
          <a:xfrm>
            <a:off x="324853" y="1776190"/>
            <a:ext cx="20453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Category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Type Here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710B52-8B26-EDE0-FFA1-628B2B58C18B}"/>
              </a:ext>
            </a:extLst>
          </p:cNvPr>
          <p:cNvSpPr txBox="1"/>
          <p:nvPr/>
        </p:nvSpPr>
        <p:spPr>
          <a:xfrm>
            <a:off x="15472611" y="116823"/>
            <a:ext cx="22138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IAPM No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: Type Here</a:t>
            </a:r>
          </a:p>
        </p:txBody>
      </p:sp>
      <p:sp>
        <p:nvSpPr>
          <p:cNvPr id="2" name="Rectangle 1"/>
          <p:cNvSpPr/>
          <p:nvPr/>
        </p:nvSpPr>
        <p:spPr>
          <a:xfrm>
            <a:off x="6425934" y="5024886"/>
            <a:ext cx="4580117" cy="855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39994"/>
              </a:lnSpc>
            </a:pPr>
            <a:r>
              <a:rPr lang="en-US" sz="4000" dirty="0" smtClean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TITLE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049193" y="6543886"/>
            <a:ext cx="38072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Dr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[Presenter] , Dr. [Co author]          </a:t>
            </a:r>
          </a:p>
          <a:p>
            <a:pPr algn="ctr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Name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institution 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ines">
  <a:themeElements>
    <a:clrScheme name="Lines">
      <a:dk1>
        <a:srgbClr val="0F0F0F"/>
      </a:dk1>
      <a:lt1>
        <a:sysClr val="window" lastClr="FFFFFF"/>
      </a:lt1>
      <a:dk2>
        <a:srgbClr val="0A242A"/>
      </a:dk2>
      <a:lt2>
        <a:srgbClr val="F5F2ED"/>
      </a:lt2>
      <a:accent1>
        <a:srgbClr val="E45730"/>
      </a:accent1>
      <a:accent2>
        <a:srgbClr val="27717D"/>
      </a:accent2>
      <a:accent3>
        <a:srgbClr val="8CA8B5"/>
      </a:accent3>
      <a:accent4>
        <a:srgbClr val="607381"/>
      </a:accent4>
      <a:accent5>
        <a:srgbClr val="A39990"/>
      </a:accent5>
      <a:accent6>
        <a:srgbClr val="BA3106"/>
      </a:accent6>
      <a:hlink>
        <a:srgbClr val="E45730"/>
      </a:hlink>
      <a:folHlink>
        <a:srgbClr val="24717F"/>
      </a:folHlink>
    </a:clrScheme>
    <a:fontScheme name="Univers Condensed Arial Light">
      <a:majorFont>
        <a:latin typeface="Univers Condensed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ines" id="{73C0D9B4-D252-4142-B71F-89E39AB3FA27}" vid="{AF756BC4-928A-4ACB-8AC0-2FBFD00AF409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Lines</Template>
  <TotalTime>5</TotalTime>
  <Words>44</Words>
  <Application>Microsoft Office PowerPoint</Application>
  <PresentationFormat>Custom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Algerian</vt:lpstr>
      <vt:lpstr>Aptos</vt:lpstr>
      <vt:lpstr>Arial</vt:lpstr>
      <vt:lpstr>Arial Nova Light</vt:lpstr>
      <vt:lpstr>Calibri</vt:lpstr>
      <vt:lpstr>Times New Roman</vt:lpstr>
      <vt:lpstr>Univers Condensed</vt:lpstr>
      <vt:lpstr>Lines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 Devyani</dc:creator>
  <cp:lastModifiedBy>DELL</cp:lastModifiedBy>
  <cp:revision>5</cp:revision>
  <dcterms:created xsi:type="dcterms:W3CDTF">2006-08-16T00:00:00Z</dcterms:created>
  <dcterms:modified xsi:type="dcterms:W3CDTF">2026-08-21T04:17:30Z</dcterms:modified>
</cp:coreProperties>
</file>